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353" r:id="rId5"/>
    <p:sldId id="355" r:id="rId6"/>
    <p:sldId id="35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966" autoAdjust="0"/>
  </p:normalViewPr>
  <p:slideViewPr>
    <p:cSldViewPr snapToGrid="0">
      <p:cViewPr>
        <p:scale>
          <a:sx n="100" d="100"/>
          <a:sy n="100" d="100"/>
        </p:scale>
        <p:origin x="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2/8/2025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</p:spPr>
        <p:txBody>
          <a:bodyPr/>
          <a:lstStyle/>
          <a:p>
            <a:r>
              <a:rPr lang="en-US" dirty="0"/>
              <a:t>Logic for Showing Products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</p:spPr>
        <p:txBody>
          <a:bodyPr/>
          <a:lstStyle/>
          <a:p>
            <a:r>
              <a:rPr lang="en-US" dirty="0"/>
              <a:t>Aditya </a:t>
            </a:r>
            <a:r>
              <a:rPr lang="en-US" dirty="0" err="1"/>
              <a:t>kumar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20EDB-BD54-3159-2953-CB65F2F2A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1F3D15F-B46C-DE36-107C-D7C907402E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689" r="56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4053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75B6E64-A68A-0B9C-9ABF-68D8B04624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600" r="56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953284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{B2644CF0-9DF5-420C-BC7D-2893488BA6D0}tf56410444_win32</Template>
  <TotalTime>4</TotalTime>
  <Words>6</Words>
  <Application>Microsoft Office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Baskerville Old Face</vt:lpstr>
      <vt:lpstr>Calibri</vt:lpstr>
      <vt:lpstr>Gill Sans Nova Light</vt:lpstr>
      <vt:lpstr>Custom</vt:lpstr>
      <vt:lpstr>Logic for Showing Products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Kumar</dc:creator>
  <cp:lastModifiedBy>Aditya Kumar</cp:lastModifiedBy>
  <cp:revision>1</cp:revision>
  <dcterms:created xsi:type="dcterms:W3CDTF">2025-02-07T19:13:08Z</dcterms:created>
  <dcterms:modified xsi:type="dcterms:W3CDTF">2025-02-07T19:17:23Z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